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3584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69976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200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12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43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0156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64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11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4377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042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3191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5F7BB-3C5F-45EB-BDC1-828AD5DD4428}" type="datetimeFigureOut">
              <a:rPr lang="tr-TR" smtClean="0"/>
              <a:t>1.08.2024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881566-CD07-43AE-AF08-B90AE9859E3D}" type="slidenum">
              <a:rPr lang="tr-TR" smtClean="0"/>
              <a:t>‹#›</a:t>
            </a:fld>
            <a:endParaRPr lang="tr-TR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5D9154-F0BB-5F41-A7EE-23675330FB26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2146300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tr-TR" sz="1000">
                <a:solidFill>
                  <a:srgbClr val="80808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 Sınıflandırma Tipi: GENEL / GENERAL</a:t>
            </a:r>
          </a:p>
        </p:txBody>
      </p:sp>
    </p:spTree>
    <p:extLst>
      <p:ext uri="{BB962C8B-B14F-4D97-AF65-F5344CB8AC3E}">
        <p14:creationId xmlns:p14="http://schemas.microsoft.com/office/powerpoint/2010/main" val="8764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 algn="ctr"/>
            <a:r>
              <a:rPr lang="en-US" sz="3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SANERC ORGANİZASYON ŞEMASI</a:t>
            </a:r>
            <a:endParaRPr lang="tr-TR" sz="3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3625895" cy="111899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73008" y="0"/>
            <a:ext cx="1118992" cy="1118992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05859" y="4728849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Kurs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Koordinatörü</a:t>
            </a:r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923662" y="4974613"/>
            <a:ext cx="1877043" cy="584091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Buse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Ürüm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Eğitim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Planlama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Uzman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Yardımcısı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435834" y="4971555"/>
            <a:ext cx="1842362" cy="590205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Çağla Konat</a:t>
            </a: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İdari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Asistanı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95999" y="3879065"/>
            <a:ext cx="1800000" cy="3600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Doç</a:t>
            </a: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 Dr. Pelin Karaçay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SANERC </a:t>
            </a:r>
            <a:r>
              <a:rPr lang="en-US" sz="1100" dirty="0" err="1">
                <a:latin typeface="Arial" panose="020B0604020202020204" pitchFamily="34" charset="0"/>
                <a:cs typeface="Arial" panose="020B0604020202020204" pitchFamily="34" charset="0"/>
              </a:rPr>
              <a:t>Direktörü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884400" y="2838758"/>
            <a:ext cx="2390503" cy="613033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Prof. Hakan Ürey</a:t>
            </a:r>
            <a:b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1100" dirty="0">
                <a:latin typeface="Arial" panose="020B0604020202020204" pitchFamily="34" charset="0"/>
                <a:cs typeface="Arial" panose="020B0604020202020204" pitchFamily="34" charset="0"/>
              </a:rPr>
              <a:t>Araştırma ve İnovasyondan Sorumlu Rektör Yardımcısı</a:t>
            </a:r>
          </a:p>
        </p:txBody>
      </p:sp>
      <p:sp>
        <p:nvSpPr>
          <p:cNvPr id="32" name="Down Arrow 31"/>
          <p:cNvSpPr/>
          <p:nvPr/>
        </p:nvSpPr>
        <p:spPr>
          <a:xfrm>
            <a:off x="5863734" y="2509687"/>
            <a:ext cx="464530" cy="3139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3" name="Down Arrow 32"/>
          <p:cNvSpPr/>
          <p:nvPr/>
        </p:nvSpPr>
        <p:spPr>
          <a:xfrm>
            <a:off x="5847453" y="3549461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5" name="Down Arrow 34"/>
          <p:cNvSpPr/>
          <p:nvPr/>
        </p:nvSpPr>
        <p:spPr>
          <a:xfrm>
            <a:off x="5863734" y="4303683"/>
            <a:ext cx="464400" cy="3132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Down Arrow 35"/>
          <p:cNvSpPr/>
          <p:nvPr/>
        </p:nvSpPr>
        <p:spPr>
          <a:xfrm rot="-3120000">
            <a:off x="7389551" y="4040979"/>
            <a:ext cx="166386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own Arrow 36"/>
          <p:cNvSpPr/>
          <p:nvPr/>
        </p:nvSpPr>
        <p:spPr>
          <a:xfrm rot="3129811">
            <a:off x="4584720" y="4034921"/>
            <a:ext cx="165600" cy="1080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25896" cy="1129989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3440044" y="1849444"/>
            <a:ext cx="5331629" cy="60426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Prof.</a:t>
            </a:r>
            <a:r>
              <a:rPr lang="tr-TR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Dr.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Metin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Sitti</a:t>
            </a:r>
            <a:r>
              <a: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tr-TR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1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Rektör</a:t>
            </a: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9303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42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SANERC ORGANİZASYON ŞEMASI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SANERC ORGANİZASYON ŞEMASI</dc:title>
  <dc:creator>Ayben Ergül</dc:creator>
  <cp:lastModifiedBy>Nalan Büyükyılmaz</cp:lastModifiedBy>
  <cp:revision>10</cp:revision>
  <dcterms:created xsi:type="dcterms:W3CDTF">2022-01-05T12:47:36Z</dcterms:created>
  <dcterms:modified xsi:type="dcterms:W3CDTF">2024-08-01T10:46:11Z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f70b8dc-403d-4223-95e2-b5c9ed5aab7b_Enabled">
    <vt:lpwstr>true</vt:lpwstr>
  </property>
  <property fmtid="{D5CDD505-2E9C-101B-9397-08002B2CF9AE}" pid="3" name="MSIP_Label_af70b8dc-403d-4223-95e2-b5c9ed5aab7b_SetDate">
    <vt:lpwstr>2024-04-22T13:23:50Z</vt:lpwstr>
  </property>
  <property fmtid="{D5CDD505-2E9C-101B-9397-08002B2CF9AE}" pid="4" name="MSIP_Label_af70b8dc-403d-4223-95e2-b5c9ed5aab7b_Method">
    <vt:lpwstr>Privileged</vt:lpwstr>
  </property>
  <property fmtid="{D5CDD505-2E9C-101B-9397-08002B2CF9AE}" pid="5" name="MSIP_Label_af70b8dc-403d-4223-95e2-b5c9ed5aab7b_Name">
    <vt:lpwstr>Genel</vt:lpwstr>
  </property>
  <property fmtid="{D5CDD505-2E9C-101B-9397-08002B2CF9AE}" pid="6" name="MSIP_Label_af70b8dc-403d-4223-95e2-b5c9ed5aab7b_SiteId">
    <vt:lpwstr>2ae2e245-8e8d-4036-856f-bf6abd255644</vt:lpwstr>
  </property>
  <property fmtid="{D5CDD505-2E9C-101B-9397-08002B2CF9AE}" pid="7" name="MSIP_Label_af70b8dc-403d-4223-95e2-b5c9ed5aab7b_ActionId">
    <vt:lpwstr>7a7ec0cb-5969-4e37-8491-e704602a890f</vt:lpwstr>
  </property>
  <property fmtid="{D5CDD505-2E9C-101B-9397-08002B2CF9AE}" pid="8" name="MSIP_Label_af70b8dc-403d-4223-95e2-b5c9ed5aab7b_ContentBits">
    <vt:lpwstr>2</vt:lpwstr>
  </property>
  <property fmtid="{D5CDD505-2E9C-101B-9397-08002B2CF9AE}" pid="9" name="ClassificationContentMarkingFooterLocations">
    <vt:lpwstr>Office Theme:8</vt:lpwstr>
  </property>
  <property fmtid="{D5CDD505-2E9C-101B-9397-08002B2CF9AE}" pid="10" name="ClassificationContentMarkingFooterText">
    <vt:lpwstr>Veri Sınıflandırma Tipi: GENEL / GENERAL</vt:lpwstr>
  </property>
</Properties>
</file>