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5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9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0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43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5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1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37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0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1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F7BB-3C5F-45EB-BDC1-828AD5DD4428}" type="datetimeFigureOut">
              <a:rPr lang="tr-TR" smtClean="0"/>
              <a:t>22.04.2024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5D9154-F0BB-5F41-A7EE-23675330FB2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8764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ORGANİZASYON ŞEMASI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Koordinatörü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Planlama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Uzman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Yardımcısı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İdari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Asistanı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5999" y="3879065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Asst.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Direktörü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84400" y="2838758"/>
            <a:ext cx="2390503" cy="61303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Dr.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Alphan Sennaroğlu</a:t>
            </a:r>
          </a:p>
          <a:p>
            <a:pPr algn="ctr"/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Araştırma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Geliştirmeden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Sorumlu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Rektör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Yardımcısı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549461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25896" cy="112998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413838" y="1820218"/>
            <a:ext cx="5331629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Zeynep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Gürhan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Canlı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&amp;      Prof. Dr.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Rektör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Vekili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Mütevelli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Heyet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Danışmanı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ORGANİZASYON ŞEMASI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ORGANİZASYON ŞEMASI</dc:title>
  <dc:creator>Ayben Ergül</dc:creator>
  <cp:lastModifiedBy>Nalan Büyükyılmaz</cp:lastModifiedBy>
  <cp:revision>6</cp:revision>
  <dcterms:created xsi:type="dcterms:W3CDTF">2022-01-05T12:47:36Z</dcterms:created>
  <dcterms:modified xsi:type="dcterms:W3CDTF">2024-04-22T13:24:25Z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2024-04-22T13:23:50Z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7a7ec0cb-5969-4e37-8491-e704602a890f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