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245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0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8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38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36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75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02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87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89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54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78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E0B28-D738-493F-ADE2-AE4060F7153F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B61252-46E5-3A7C-5E25-D26432A36A3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214630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tr-TR" sz="1000">
                <a:solidFill>
                  <a:srgbClr val="8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 Sınıflandırma Tipi: GENEL / GENERAL</a:t>
            </a:r>
          </a:p>
        </p:txBody>
      </p:sp>
    </p:spTree>
    <p:extLst>
      <p:ext uri="{BB962C8B-B14F-4D97-AF65-F5344CB8AC3E}">
        <p14:creationId xmlns:p14="http://schemas.microsoft.com/office/powerpoint/2010/main" val="424526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algn="ctr"/>
            <a: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SANERC ORGANIZATION CHART</a:t>
            </a:r>
            <a:endParaRPr lang="tr-TR" sz="3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3625895" cy="11189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3008" y="0"/>
            <a:ext cx="1118992" cy="1118992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05859" y="4728849"/>
            <a:ext cx="1800000" cy="360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Course Coordinator</a:t>
            </a: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923662" y="4974613"/>
            <a:ext cx="1877043" cy="584091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Buse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Ürüm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Training Planning Assistant Specialist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35834" y="4971555"/>
            <a:ext cx="1842362" cy="590205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Çağla Konat</a:t>
            </a: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SANERC Administrative Assistant</a:t>
            </a:r>
          </a:p>
          <a:p>
            <a:pPr algn="ctr"/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70324" y="3870366"/>
            <a:ext cx="1851219" cy="360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Assoc. Prof. Pelin Karaçay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SANERC Director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11634" y="2896718"/>
            <a:ext cx="2351315" cy="518255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Prof.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Hakan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Ürey</a:t>
            </a:r>
            <a:b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Vice President for Research and Innovation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862588" y="1810923"/>
            <a:ext cx="4486542" cy="60426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</a:t>
            </a:r>
            <a:r>
              <a:rPr lang="tr-TR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Metin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Sitti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tr-T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</a:p>
        </p:txBody>
      </p:sp>
      <p:sp>
        <p:nvSpPr>
          <p:cNvPr id="32" name="Down Arrow 31"/>
          <p:cNvSpPr/>
          <p:nvPr/>
        </p:nvSpPr>
        <p:spPr>
          <a:xfrm>
            <a:off x="5863734" y="2509687"/>
            <a:ext cx="464530" cy="3139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Down Arrow 32"/>
          <p:cNvSpPr/>
          <p:nvPr/>
        </p:nvSpPr>
        <p:spPr>
          <a:xfrm>
            <a:off x="5847453" y="3498182"/>
            <a:ext cx="464400" cy="3132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Down Arrow 34"/>
          <p:cNvSpPr/>
          <p:nvPr/>
        </p:nvSpPr>
        <p:spPr>
          <a:xfrm>
            <a:off x="5863734" y="4303683"/>
            <a:ext cx="464400" cy="3132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Down Arrow 35"/>
          <p:cNvSpPr/>
          <p:nvPr/>
        </p:nvSpPr>
        <p:spPr>
          <a:xfrm rot="-3120000">
            <a:off x="7389551" y="4040979"/>
            <a:ext cx="166386" cy="10800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Down Arrow 36"/>
          <p:cNvSpPr/>
          <p:nvPr/>
        </p:nvSpPr>
        <p:spPr>
          <a:xfrm rot="3129811">
            <a:off x="4584720" y="4034921"/>
            <a:ext cx="165600" cy="10800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7773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SANERC ORGANIZATION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SANERC ORGANIZATION CHART</dc:title>
  <dc:creator>Ayben Ergül</dc:creator>
  <cp:lastModifiedBy>Nalan Büyükyılmaz</cp:lastModifiedBy>
  <cp:revision>11</cp:revision>
  <dcterms:created xsi:type="dcterms:W3CDTF">2021-10-21T12:00:20Z</dcterms:created>
  <dcterms:modified xsi:type="dcterms:W3CDTF">2024-08-01T10:48:46Z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f70b8dc-403d-4223-95e2-b5c9ed5aab7b_Enabled">
    <vt:lpwstr>true</vt:lpwstr>
  </property>
  <property fmtid="{D5CDD505-2E9C-101B-9397-08002B2CF9AE}" pid="3" name="MSIP_Label_af70b8dc-403d-4223-95e2-b5c9ed5aab7b_SetDate">
    <vt:lpwstr>2024-04-22T13:27:04Z</vt:lpwstr>
  </property>
  <property fmtid="{D5CDD505-2E9C-101B-9397-08002B2CF9AE}" pid="4" name="MSIP_Label_af70b8dc-403d-4223-95e2-b5c9ed5aab7b_Method">
    <vt:lpwstr>Privileged</vt:lpwstr>
  </property>
  <property fmtid="{D5CDD505-2E9C-101B-9397-08002B2CF9AE}" pid="5" name="MSIP_Label_af70b8dc-403d-4223-95e2-b5c9ed5aab7b_Name">
    <vt:lpwstr>Genel</vt:lpwstr>
  </property>
  <property fmtid="{D5CDD505-2E9C-101B-9397-08002B2CF9AE}" pid="6" name="MSIP_Label_af70b8dc-403d-4223-95e2-b5c9ed5aab7b_SiteId">
    <vt:lpwstr>2ae2e245-8e8d-4036-856f-bf6abd255644</vt:lpwstr>
  </property>
  <property fmtid="{D5CDD505-2E9C-101B-9397-08002B2CF9AE}" pid="7" name="MSIP_Label_af70b8dc-403d-4223-95e2-b5c9ed5aab7b_ActionId">
    <vt:lpwstr>fece9a48-5a45-4a86-80fb-6fbbf3598702</vt:lpwstr>
  </property>
  <property fmtid="{D5CDD505-2E9C-101B-9397-08002B2CF9AE}" pid="8" name="MSIP_Label_af70b8dc-403d-4223-95e2-b5c9ed5aab7b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Veri Sınıflandırma Tipi: GENEL / GENERAL</vt:lpwstr>
  </property>
</Properties>
</file>