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</p:sldMasterIdLst>
  <p:notesMasterIdLst>
    <p:notesMasterId r:id="rId4"/>
  </p:notesMasterIdLst>
  <p:sldIdLst>
    <p:sldId id="484" r:id="rId3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08" autoAdjust="0"/>
    <p:restoredTop sz="54453" autoAdjust="0"/>
  </p:normalViewPr>
  <p:slideViewPr>
    <p:cSldViewPr snapToGrid="0" snapToObjects="1">
      <p:cViewPr varScale="1">
        <p:scale>
          <a:sx n="73" d="100"/>
          <a:sy n="73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6D682-7603-4EB5-8C62-4AFAA60CDA2A}" type="datetimeFigureOut">
              <a:rPr lang="tr-TR" smtClean="0"/>
              <a:pPr/>
              <a:t>28.08.2020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68F3B-AF74-4D39-97CE-212A1CE2DB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79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68F3B-AF74-4D39-97CE-212A1CE2DB74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73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7164-0058-B041-97A2-D02C714006A0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365F-DE85-AB4E-8475-F980DBB6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5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98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86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72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1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7164-0058-B041-97A2-D02C714006A0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365F-DE85-AB4E-8475-F980DBB6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7164-0058-B041-97A2-D02C714006A0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365F-DE85-AB4E-8475-F980DBB6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1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7164-0058-B041-97A2-D02C714006A0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365F-DE85-AB4E-8475-F980DBB6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6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7164-0058-B041-97A2-D02C714006A0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365F-DE85-AB4E-8475-F980DBB6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5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7164-0058-B041-97A2-D02C714006A0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4365F-DE85-AB4E-8475-F980DBB69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5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Burak\zivir\vector vs vs\logo.dik.tr_beyaz_transparen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2457450"/>
            <a:ext cx="28225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8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0" y="1052513"/>
            <a:ext cx="9144000" cy="0"/>
          </a:xfrm>
          <a:prstGeom prst="line">
            <a:avLst/>
          </a:prstGeom>
          <a:ln w="82550">
            <a:solidFill>
              <a:srgbClr val="C10B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9636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tr-TR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95536" y="1495325"/>
            <a:ext cx="8229600" cy="452596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b="1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3200" b="1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b="1"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tr-TR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431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4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991" y="274638"/>
            <a:ext cx="7088400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C7164-0058-B041-97A2-D02C714006A0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365F-DE85-AB4E-8475-F980DBB6947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16632"/>
            <a:ext cx="714079" cy="58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 userDrawn="1"/>
        </p:nvSpPr>
        <p:spPr>
          <a:xfrm>
            <a:off x="0" y="914400"/>
            <a:ext cx="9144000" cy="72000"/>
          </a:xfrm>
          <a:prstGeom prst="rect">
            <a:avLst/>
          </a:prstGeom>
          <a:solidFill>
            <a:srgbClr val="C10B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08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0B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:\Burak\zivir\vector vs vs\logo.dik.tr_beyaz_transparent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2457450"/>
            <a:ext cx="28225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5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94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87D54-4C1B-4B3D-827E-1A708EB3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61" y="216124"/>
            <a:ext cx="8229600" cy="86409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SANERC ORGANİZASYON ŞEMASI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6293" y="1080220"/>
            <a:ext cx="3590692" cy="5297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>
                <a:solidFill>
                  <a:sysClr val="windowText" lastClr="000000"/>
                </a:solidFill>
              </a:rPr>
              <a:t>Prof. Dr. Umran İnan</a:t>
            </a:r>
          </a:p>
          <a:p>
            <a:pPr lvl="0" algn="ctr"/>
            <a:r>
              <a:rPr lang="tr-TR">
                <a:solidFill>
                  <a:sysClr val="windowText" lastClr="000000"/>
                </a:solidFill>
              </a:rPr>
              <a:t>Rektör</a:t>
            </a:r>
            <a:endParaRPr lang="tr-TR" dirty="0">
              <a:solidFill>
                <a:sysClr val="windowText" lastClr="0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51089" y="1601960"/>
            <a:ext cx="484632" cy="5368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2676293" y="2244020"/>
            <a:ext cx="3590691" cy="936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sysClr val="windowText" lastClr="000000"/>
                </a:solidFill>
              </a:rPr>
              <a:t>Prof. Dr. İrşadi Aksun</a:t>
            </a:r>
          </a:p>
          <a:p>
            <a:pPr lvl="0" algn="ctr"/>
            <a:r>
              <a:rPr lang="tr-TR" dirty="0">
                <a:solidFill>
                  <a:sysClr val="windowText" lastClr="000000"/>
                </a:solidFill>
              </a:rPr>
              <a:t>Araştırma ve Geliştirmeden Sorumlu Rektör Yardımcısı </a:t>
            </a:r>
          </a:p>
        </p:txBody>
      </p:sp>
      <p:sp>
        <p:nvSpPr>
          <p:cNvPr id="7" name="Down Arrow 6"/>
          <p:cNvSpPr/>
          <p:nvPr/>
        </p:nvSpPr>
        <p:spPr>
          <a:xfrm>
            <a:off x="4326673" y="4237463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own Arrow 7"/>
          <p:cNvSpPr/>
          <p:nvPr/>
        </p:nvSpPr>
        <p:spPr>
          <a:xfrm>
            <a:off x="4154118" y="3155740"/>
            <a:ext cx="484632" cy="4892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2821815" y="3620074"/>
            <a:ext cx="3055434" cy="7235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>
                <a:solidFill>
                  <a:sysClr val="windowText" lastClr="000000"/>
                </a:solidFill>
              </a:rPr>
              <a:t>Prof. Dr. Ayşe Ferda Ocakçı</a:t>
            </a:r>
          </a:p>
          <a:p>
            <a:pPr lvl="0" algn="ctr"/>
            <a:r>
              <a:rPr lang="tr-TR">
                <a:solidFill>
                  <a:sysClr val="windowText" lastClr="000000"/>
                </a:solidFill>
              </a:rPr>
              <a:t>SANERC Direktörü </a:t>
            </a:r>
            <a:endParaRPr lang="tr-TR" dirty="0">
              <a:solidFill>
                <a:sysClr val="windowText" lastClr="00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107216" y="4356955"/>
            <a:ext cx="484632" cy="58557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575733" y="5366457"/>
            <a:ext cx="1941689" cy="6547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600" dirty="0">
                <a:solidFill>
                  <a:sysClr val="windowText" lastClr="000000"/>
                </a:solidFill>
              </a:rPr>
              <a:t>Ayben Ergül</a:t>
            </a:r>
          </a:p>
          <a:p>
            <a:pPr lvl="0" algn="ctr"/>
            <a:r>
              <a:rPr lang="tr-TR" sz="1600" dirty="0">
                <a:solidFill>
                  <a:sysClr val="windowText" lastClr="000000"/>
                </a:solidFill>
              </a:rPr>
              <a:t>SANERC İdari Asistanı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072387" y="4951375"/>
            <a:ext cx="2642035" cy="5995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sysClr val="windowText" lastClr="000000"/>
                </a:solidFill>
              </a:rPr>
              <a:t>Direktör Yardımcısı</a:t>
            </a:r>
          </a:p>
          <a:p>
            <a:pPr lvl="0" algn="ctr"/>
            <a:r>
              <a:rPr lang="tr-TR" dirty="0">
                <a:solidFill>
                  <a:sysClr val="windowText" lastClr="000000"/>
                </a:solidFill>
              </a:rPr>
              <a:t>Dr.Öğr.Üyesi Pelin Karaçay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55644" y="5249333"/>
            <a:ext cx="1975556" cy="71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sysClr val="windowText" lastClr="000000"/>
                </a:solidFill>
              </a:rPr>
              <a:t>C</a:t>
            </a:r>
            <a:r>
              <a:rPr lang="tr-TR" sz="1400" dirty="0">
                <a:solidFill>
                  <a:sysClr val="windowText" lastClr="000000"/>
                </a:solidFill>
              </a:rPr>
              <a:t>ansu Savaşan Diri</a:t>
            </a:r>
          </a:p>
          <a:p>
            <a:pPr lvl="0" algn="ctr"/>
            <a:r>
              <a:rPr lang="tr-TR" sz="1400" dirty="0">
                <a:solidFill>
                  <a:sysClr val="windowText" lastClr="000000"/>
                </a:solidFill>
              </a:rPr>
              <a:t>Eğitim Planlama Uzman Yardımcısı 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107216" y="5550314"/>
            <a:ext cx="484632" cy="54689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3234517" y="6136571"/>
            <a:ext cx="2301817" cy="617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>
                <a:solidFill>
                  <a:sysClr val="windowText" lastClr="000000"/>
                </a:solidFill>
              </a:rPr>
              <a:t>Kurs Koordinatörü</a:t>
            </a:r>
            <a:endParaRPr lang="tr-TR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92316" y="4087963"/>
            <a:ext cx="984410" cy="8634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861093" y="4087963"/>
            <a:ext cx="693854" cy="10597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8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51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Custom Design</vt:lpstr>
      <vt:lpstr>Office Theme</vt:lpstr>
      <vt:lpstr>SANERC ORGANİZASYON ŞEMASI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Astımlı Çocuklara Çizgi Film ile Verilen Eğitimin Hastalık Yönetimine Etkisinin Değerlendirilmesi</dc:title>
  <dc:creator>Aylin Akça</dc:creator>
  <cp:lastModifiedBy>Cansu Savaşan Diri</cp:lastModifiedBy>
  <cp:revision>53</cp:revision>
  <cp:lastPrinted>2019-11-27T12:43:17Z</cp:lastPrinted>
  <dcterms:created xsi:type="dcterms:W3CDTF">2019-11-19T11:24:20Z</dcterms:created>
  <dcterms:modified xsi:type="dcterms:W3CDTF">2020-08-28T08:20:38Z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dbc7bc-7315-4afd-b3fc-08b705c65f8b_Enabled">
    <vt:lpwstr>True</vt:lpwstr>
  </property>
  <property fmtid="{D5CDD505-2E9C-101B-9397-08002B2CF9AE}" pid="3" name="MSIP_Label_8cdbc7bc-7315-4afd-b3fc-08b705c65f8b_SiteId">
    <vt:lpwstr>4c716f8e-6734-42c4-abdf-e0b3608538e1</vt:lpwstr>
  </property>
  <property fmtid="{D5CDD505-2E9C-101B-9397-08002B2CF9AE}" pid="4" name="MSIP_Label_8cdbc7bc-7315-4afd-b3fc-08b705c65f8b_Owner">
    <vt:lpwstr>aakca@kuh.local</vt:lpwstr>
  </property>
  <property fmtid="{D5CDD505-2E9C-101B-9397-08002B2CF9AE}" pid="5" name="MSIP_Label_8cdbc7bc-7315-4afd-b3fc-08b705c65f8b_SetDate">
    <vt:lpwstr>2019-11-19T11:29:18.9298845Z</vt:lpwstr>
  </property>
  <property fmtid="{D5CDD505-2E9C-101B-9397-08002B2CF9AE}" pid="6" name="MSIP_Label_8cdbc7bc-7315-4afd-b3fc-08b705c65f8b_Name">
    <vt:lpwstr>Genel</vt:lpwstr>
  </property>
  <property fmtid="{D5CDD505-2E9C-101B-9397-08002B2CF9AE}" pid="7" name="MSIP_Label_8cdbc7bc-7315-4afd-b3fc-08b705c65f8b_Application">
    <vt:lpwstr>Microsoft Azure Information Protection</vt:lpwstr>
  </property>
  <property fmtid="{D5CDD505-2E9C-101B-9397-08002B2CF9AE}" pid="8" name="MSIP_Label_8cdbc7bc-7315-4afd-b3fc-08b705c65f8b_Extended_MSFT_Method">
    <vt:lpwstr>Manual</vt:lpwstr>
  </property>
  <property fmtid="{D5CDD505-2E9C-101B-9397-08002B2CF9AE}" pid="9" name="Sensitivity">
    <vt:lpwstr>Genel</vt:lpwstr>
  </property>
</Properties>
</file>