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4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0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3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3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75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0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687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8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54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78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0B28-D738-493F-ADE2-AE4060F7153F}" type="datetimeFigureOut">
              <a:rPr lang="tr-TR" smtClean="0"/>
              <a:t>19.12.2022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B134-5B31-46A2-A3DB-2AD4CD347D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2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ORGANIZATION CHART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Coordinator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Planning Assistant Specialist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Ayben Ergül</a:t>
            </a:r>
          </a:p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SANERC Administrative Assistant</a:t>
            </a:r>
          </a:p>
          <a:p>
            <a:pPr algn="ctr"/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5999" y="3879065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Asst.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SANERC Director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11634" y="2896718"/>
            <a:ext cx="2351315" cy="51825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Alphan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Sennaroğlu</a:t>
            </a:r>
          </a:p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Vice President for Research and Development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0063" y="1810923"/>
            <a:ext cx="5939180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Zeynep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Gürhan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Canlı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&amp;      Prof.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Umran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İnan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President            Advisor to the Board of Trustees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498182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ORGANIZATION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ORGANIZATION CHART</dc:title>
  <dc:creator>Ayben Ergül</dc:creator>
  <cp:lastModifiedBy>Ayben Ergül</cp:lastModifiedBy>
  <cp:revision>7</cp:revision>
  <dcterms:created xsi:type="dcterms:W3CDTF">2021-10-21T12:00:20Z</dcterms:created>
  <dcterms:modified xsi:type="dcterms:W3CDTF">2022-12-19T08:16:00Z</dcterms:modified>
</cp:coreProperties>
</file>